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A3DB-6C08-74CF-2AE3-8EE66E6DE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41C86-770B-8FCE-22E6-2375300D0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1E189-D234-7332-002F-F81D5EEF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4629C-A203-7653-4ED4-59C34B39A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3DA2C-9F3E-1C1C-CADE-B1EA7D92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68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25B1-5751-0740-D2E9-A38D6A59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39EBC-7C3E-35CC-DAF6-A8BA2F130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1B487-5378-DE23-FD33-74688648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94FC3-51CF-FAA7-6E85-F386232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09F48-C1DB-8328-C2B3-AF1BB830A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510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0C91B-BC50-C683-D57C-E49326BC3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6CAED-CD7C-1580-7CE5-B63112230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DA1FE-A4FD-99C6-398A-B55C9B82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1180A-3C09-AE2D-402A-D974D894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EEA55-603E-58E1-45D5-934EC615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522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8A8EB-8675-7677-F5B6-B273DF03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73C57-05E4-3C09-7447-3CFECFA2F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3AF9A-6689-68A7-FE1B-F0A83A45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4F45A-9F3B-C9CF-703E-BE2D562B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2D92-E42D-F931-6BCA-33BD99A0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957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D921-32E5-E0F2-8A24-227084E3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F2C5B-944E-352D-4E78-A63AE78EE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6052D-0CEA-BD9A-2357-E3854CE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0F930-15EB-B268-8B1D-411FB341C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1511-005E-5C81-BE53-CED3FF6F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62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EED6-51D4-D4B7-4ECD-4A1517A2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55AA-A020-DCFF-3A89-1F4A13B2D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61763-1D8C-21C1-35A8-B962DB50C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B83BD-7AA6-74CB-1E2F-CB11EA22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5F991-C1E5-65C6-49D0-8805174F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BEBC-8321-76AD-3B46-18DA83DC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385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4B7C-F64D-6076-7D22-3D0A53884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490D4-4B5A-48E9-68D3-3B113B44B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B3440-27DB-CD63-9C97-0015B1730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117D4-7A55-7BD5-7057-D3D3157C3D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DEB36-6E1E-20E2-7DC3-9F7D35956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7E05CC-2818-AAD8-195C-5F2CCF59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08026C-6869-42F5-2E75-C04D944C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B4E9-36C1-E8AD-F590-B09E5EF7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16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3DE9-599C-F241-72E6-9FC01941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0F03F7-4486-7F7C-BD57-817607C3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98D7C-6E4E-B773-63FF-B5BB517C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F4D8-2BF8-DA9D-60CF-8CBDA650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900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B97DD-0402-D301-C1B5-2107C1AD9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BAD4DF-FEB0-431B-AADD-35B66476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92330-2BF5-F4FF-CFCB-94CCC6A9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48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F353-E220-38E6-8A26-EC692D522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5EFF6-2A96-3323-788B-1D66A609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31C88-FEEF-D0FF-A353-BD6BA2232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686FA-001B-0315-3EE7-27D5C50A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6EBE5-4E85-B816-8BDD-7710C154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0497B-20AB-8C17-6176-A359B448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610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99D3-163E-605F-ABC7-10ED8AF4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CEEB40-EF0D-90F8-F6C3-1DDCC80CC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E7EE9-B740-F18B-FA4A-6F0BD4D2C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DF9F9-7397-CB2F-9556-8ED0CB34D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F8F45-546D-280D-9E07-2B9F7ADB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7F5B0-75FF-5059-B5C1-7D5D012E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47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E0F1F9-82C0-5B02-B82C-7D3EAA8B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111E3-E651-0172-3FF4-41BE00CF8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F08E8-471C-8930-AD36-198F06CE6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7D17F9-4F3D-445D-9CA9-23C30A59F5C5}" type="datetimeFigureOut">
              <a:rPr lang="en-AU" smtClean="0"/>
              <a:t>9/09/2025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34284-3855-3D86-3CA1-4F712F0A9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BE92A-ED36-953E-4D35-FB8912B2F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6E6C33-DFE6-4DDA-9C61-0633E4D7CD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373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C92B2A87-C51A-EB7B-CCB5-E1C8C1E771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90E532D5-F7C4-9F35-4EF3-AC0FD990C3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1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A8183CCC-FFE0-A3DB-87E2-39976E7BD0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93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A445D456-CB17-519C-742B-9385F2C13D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4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79E08372-3046-6BDF-DDBC-427879DBD5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4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A85167E3-A29B-D5F3-D43A-FF0BE7A0E7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1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7FB11C4B-2E67-EA50-FFAB-59CEDD330C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2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F38D42A4-74F0-1316-85BE-EFDADB6C69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5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7FFA1FEF-80F7-175D-47BB-5D45445A8B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2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C1DD6A42-C9DD-1887-BF47-0481D5A2D7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6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331C5003-1525-7851-D113-791F1EEBF7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0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0B67C8AA-AF73-0DF5-0519-2E3776D583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7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FE44765B-85E6-DCF1-C6C5-8D51327A27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D4096E0E-F83A-9730-8A2A-6977CDE2C8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61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14870D53-77B8-1370-B15B-F16589AF7A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85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807ED449-401E-4845-D2A1-671031E14B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5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1BC57A07-FD6F-93BD-00CD-AA664C406A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6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C82B55AF-91E8-09AD-E577-5A156447A0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35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7888FE02-3E35-5044-6531-D42B880391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75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61E91A24-4857-72CA-0674-7A22891238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80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6FBEA827-6CEC-A257-68E7-7F548E6C16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0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F07DAE8D-5746-75F0-36D3-66995986D4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0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8348B9C9-2EC9-2B78-59E4-FD85182B0B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82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963FE49C-0F88-F103-2110-44D8CD8758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5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85395A55-F977-9A96-191D-1A66E4DB27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70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994E2971-7289-0EA9-7233-251730FDC3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0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97D002B5-4E0D-8844-F214-AD4E1359E0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5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A663ABC2-B3B5-C99E-5E5A-C34AC9120F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67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956EDD32-CB37-64F5-73BC-BB6113BA3C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73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F43ED565-6309-FB5A-2D73-735685AA1B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04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EE72363C-3DCD-6AFA-62F9-13B58A9DE7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90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24432191-D52E-AB29-2DEC-0369F0EA12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90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40507956-EDB6-6F85-B5D9-0A7D9553D7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1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0961EA21-BCDF-A8D8-D6A0-5E112AD863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9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87D593DD-F8CD-93AD-8F03-6C36AC8ED1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2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4CC903A1-B6A0-E4B5-1940-7D3760F8D6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5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E1378A69-336A-A73A-7AB1-C785521B18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A768692C-307D-9B11-89DC-C08886C0DD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00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5CD78581-3D85-1FFA-4CCB-04EA569636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6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1</cp:revision>
  <dcterms:created xsi:type="dcterms:W3CDTF">2025-09-09T04:50:50Z</dcterms:created>
  <dcterms:modified xsi:type="dcterms:W3CDTF">2025-09-09T04:51:56Z</dcterms:modified>
</cp:coreProperties>
</file>